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BD66B-A5DB-446F-B3BC-E7FD7D3F835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695D-80C8-45F0-A156-B04A9C2CDA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BD66B-A5DB-446F-B3BC-E7FD7D3F835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695D-80C8-45F0-A156-B04A9C2CDA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BD66B-A5DB-446F-B3BC-E7FD7D3F835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695D-80C8-45F0-A156-B04A9C2CDA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BD66B-A5DB-446F-B3BC-E7FD7D3F835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695D-80C8-45F0-A156-B04A9C2CDA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BD66B-A5DB-446F-B3BC-E7FD7D3F835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695D-80C8-45F0-A156-B04A9C2CDA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BD66B-A5DB-446F-B3BC-E7FD7D3F835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695D-80C8-45F0-A156-B04A9C2CDA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BD66B-A5DB-446F-B3BC-E7FD7D3F835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695D-80C8-45F0-A156-B04A9C2CDA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BD66B-A5DB-446F-B3BC-E7FD7D3F835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695D-80C8-45F0-A156-B04A9C2CDA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BD66B-A5DB-446F-B3BC-E7FD7D3F835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695D-80C8-45F0-A156-B04A9C2CDA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BD66B-A5DB-446F-B3BC-E7FD7D3F835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695D-80C8-45F0-A156-B04A9C2CDA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BD66B-A5DB-446F-B3BC-E7FD7D3F835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695D-80C8-45F0-A156-B04A9C2CDA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BD66B-A5DB-446F-B3BC-E7FD7D3F835D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8695D-80C8-45F0-A156-B04A9C2CDA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571480"/>
            <a:ext cx="792088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/>
              <a:t>Модальный глагол</a:t>
            </a:r>
          </a:p>
          <a:p>
            <a:pPr algn="ctr"/>
            <a:r>
              <a:rPr lang="en-US" sz="8800" b="1" dirty="0" smtClean="0"/>
              <a:t>must</a:t>
            </a:r>
            <a:endParaRPr lang="ru-RU" sz="8800" b="1" dirty="0"/>
          </a:p>
        </p:txBody>
      </p:sp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3000373"/>
            <a:ext cx="2304256" cy="30003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2910" y="214290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Вводная презентация по английскому языку на тему: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00100" y="6286520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 smtClean="0"/>
              <a:t>Автор</a:t>
            </a:r>
            <a:r>
              <a:rPr lang="ru-RU" dirty="0" smtClean="0"/>
              <a:t>: Глызова О.Н. МБОУ СОШ №41 г. Н-Новгород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5" y="332656"/>
            <a:ext cx="7776865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Модальный глагол</a:t>
            </a:r>
            <a:r>
              <a:rPr lang="en-US" sz="2800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must</a:t>
            </a:r>
            <a:r>
              <a:rPr lang="ru-RU" sz="3200" b="1" dirty="0" smtClean="0"/>
              <a:t> </a:t>
            </a:r>
            <a:r>
              <a:rPr lang="ru-RU" sz="2800" dirty="0" smtClean="0"/>
              <a:t>(должен, обязан)</a:t>
            </a:r>
          </a:p>
          <a:p>
            <a:pPr algn="ctr"/>
            <a:endParaRPr lang="ru-RU" sz="2800" dirty="0" smtClean="0"/>
          </a:p>
          <a:p>
            <a:pPr algn="ctr"/>
            <a:endParaRPr lang="ru-RU" sz="2800" dirty="0"/>
          </a:p>
          <a:p>
            <a:pPr algn="ctr"/>
            <a:endParaRPr lang="ru-RU" sz="2800" dirty="0" smtClean="0"/>
          </a:p>
          <a:p>
            <a:endParaRPr lang="ru-RU" dirty="0"/>
          </a:p>
        </p:txBody>
      </p:sp>
      <p:sp>
        <p:nvSpPr>
          <p:cNvPr id="3" name="Стрелка вниз 2"/>
          <p:cNvSpPr/>
          <p:nvPr/>
        </p:nvSpPr>
        <p:spPr>
          <a:xfrm>
            <a:off x="4355976" y="90872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95536" y="1988840"/>
            <a:ext cx="8352928" cy="2380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Употребляется для выражения необходимости, обязанности совершить действие</a:t>
            </a:r>
          </a:p>
          <a:p>
            <a:pPr algn="ctr"/>
            <a:endParaRPr lang="ru-RU" sz="3600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355976" y="378904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051720" y="4941168"/>
            <a:ext cx="50771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Всегда сочетается с глаголом - действия</a:t>
            </a:r>
            <a:endParaRPr lang="ru-RU" sz="3600" dirty="0"/>
          </a:p>
        </p:txBody>
      </p:sp>
      <p:pic>
        <p:nvPicPr>
          <p:cNvPr id="7" name="Рисунок 6" descr="image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861048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332656"/>
            <a:ext cx="799288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Children </a:t>
            </a:r>
            <a:r>
              <a:rPr lang="en-US" sz="4000" dirty="0" smtClean="0">
                <a:solidFill>
                  <a:srgbClr val="FF0000"/>
                </a:solidFill>
              </a:rPr>
              <a:t>must</a:t>
            </a:r>
            <a:r>
              <a:rPr lang="en-US" sz="4000" dirty="0" smtClean="0"/>
              <a:t> do their </a:t>
            </a:r>
          </a:p>
          <a:p>
            <a:r>
              <a:rPr lang="en-US" sz="4000" dirty="0" smtClean="0"/>
              <a:t>homework.</a:t>
            </a:r>
          </a:p>
          <a:p>
            <a:endParaRPr lang="en-US" sz="4000" dirty="0" smtClean="0"/>
          </a:p>
          <a:p>
            <a:r>
              <a:rPr lang="en-US" sz="4000" dirty="0" smtClean="0"/>
              <a:t>Children </a:t>
            </a:r>
            <a:r>
              <a:rPr lang="en-US" sz="4000" dirty="0" smtClean="0">
                <a:solidFill>
                  <a:srgbClr val="FF0000"/>
                </a:solidFill>
              </a:rPr>
              <a:t>must</a:t>
            </a:r>
            <a:r>
              <a:rPr lang="en-US" sz="4000" dirty="0" smtClean="0"/>
              <a:t> </a:t>
            </a:r>
            <a:r>
              <a:rPr lang="en-US" sz="4000" b="1" dirty="0" smtClean="0"/>
              <a:t>not</a:t>
            </a:r>
            <a:r>
              <a:rPr lang="en-US" sz="4000" dirty="0" smtClean="0"/>
              <a:t> sleep at school.</a:t>
            </a:r>
          </a:p>
          <a:p>
            <a:endParaRPr lang="en-US" sz="4000" dirty="0"/>
          </a:p>
          <a:p>
            <a:endParaRPr lang="en-US" sz="4000" dirty="0" smtClean="0"/>
          </a:p>
          <a:p>
            <a:r>
              <a:rPr lang="en-US" sz="4000" dirty="0" smtClean="0">
                <a:solidFill>
                  <a:srgbClr val="FF0000"/>
                </a:solidFill>
              </a:rPr>
              <a:t>Must</a:t>
            </a:r>
            <a:r>
              <a:rPr lang="en-US" sz="4000" dirty="0" smtClean="0"/>
              <a:t>  children eat fruit?</a:t>
            </a:r>
          </a:p>
          <a:p>
            <a:r>
              <a:rPr lang="en-US" sz="4000" dirty="0" smtClean="0"/>
              <a:t>+ Yes, they </a:t>
            </a:r>
            <a:r>
              <a:rPr lang="en-US" sz="4000" b="1" dirty="0" smtClean="0"/>
              <a:t>must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- No, they </a:t>
            </a:r>
            <a:r>
              <a:rPr lang="en-US" sz="4000" b="1" dirty="0" smtClean="0"/>
              <a:t>mustn’t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260648"/>
            <a:ext cx="432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+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988840"/>
            <a:ext cx="4458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-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933056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?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476672"/>
            <a:ext cx="2619375" cy="1743075"/>
          </a:xfrm>
          <a:prstGeom prst="rect">
            <a:avLst/>
          </a:prstGeom>
        </p:spPr>
      </p:pic>
      <p:pic>
        <p:nvPicPr>
          <p:cNvPr id="7" name="Рисунок 6" descr="inde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2780928"/>
            <a:ext cx="2619375" cy="1743075"/>
          </a:xfrm>
          <a:prstGeom prst="rect">
            <a:avLst/>
          </a:prstGeom>
        </p:spPr>
      </p:pic>
      <p:pic>
        <p:nvPicPr>
          <p:cNvPr id="8" name="Рисунок 7" descr="index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4869160"/>
            <a:ext cx="2592288" cy="1790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332656"/>
            <a:ext cx="41235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m</a:t>
            </a:r>
            <a:r>
              <a:rPr lang="en-US" sz="4400" b="1" dirty="0" smtClean="0"/>
              <a:t>ust/mustn’t</a:t>
            </a:r>
            <a:endParaRPr lang="ru-RU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196752"/>
            <a:ext cx="86409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We _____________ wash our hands before lunch.</a:t>
            </a:r>
          </a:p>
          <a:p>
            <a:r>
              <a:rPr lang="en-US" sz="3200" dirty="0" smtClean="0"/>
              <a:t>We_____________ come to school in time.</a:t>
            </a:r>
          </a:p>
          <a:p>
            <a:r>
              <a:rPr lang="en-US" sz="3200" dirty="0" smtClean="0"/>
              <a:t>We _____________ swim in the lake in winter.</a:t>
            </a:r>
          </a:p>
          <a:p>
            <a:r>
              <a:rPr lang="en-US" sz="3200" dirty="0" smtClean="0"/>
              <a:t>We _____________ eat soup every day.</a:t>
            </a:r>
          </a:p>
          <a:p>
            <a:r>
              <a:rPr lang="en-US" sz="3200" dirty="0" smtClean="0"/>
              <a:t>We _____________ smoke.</a:t>
            </a:r>
          </a:p>
          <a:p>
            <a:r>
              <a:rPr lang="en-US" sz="3200" dirty="0" smtClean="0"/>
              <a:t>We _____________ help mother about the house.</a:t>
            </a:r>
          </a:p>
          <a:p>
            <a:r>
              <a:rPr lang="en-US" sz="3200" dirty="0" smtClean="0"/>
              <a:t>We _____________ go to the park at night.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403648" y="1196752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must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1700808"/>
            <a:ext cx="13832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must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2204864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 mustn’t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648" y="2636912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must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3648" y="3140968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m</a:t>
            </a:r>
            <a:r>
              <a:rPr lang="en-US" sz="3200" dirty="0" smtClean="0">
                <a:solidFill>
                  <a:srgbClr val="FF0000"/>
                </a:solidFill>
              </a:rPr>
              <a:t>ustn’t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03648" y="3645024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must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03648" y="4149080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mustn’t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11" name="Рисунок 10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4725144"/>
            <a:ext cx="2466975" cy="1847850"/>
          </a:xfrm>
          <a:prstGeom prst="rect">
            <a:avLst/>
          </a:prstGeom>
        </p:spPr>
      </p:pic>
      <p:pic>
        <p:nvPicPr>
          <p:cNvPr id="12" name="Рисунок 11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4725144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20688"/>
            <a:ext cx="81369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 smtClean="0">
                <a:solidFill>
                  <a:srgbClr val="FF0000"/>
                </a:solidFill>
              </a:rPr>
              <a:t>You </a:t>
            </a:r>
            <a:r>
              <a:rPr lang="en-US" sz="6600" b="1" i="1" u="sng" dirty="0" smtClean="0">
                <a:solidFill>
                  <a:srgbClr val="FF0000"/>
                </a:solidFill>
              </a:rPr>
              <a:t>must</a:t>
            </a:r>
            <a:r>
              <a:rPr lang="en-US" sz="6600" b="1" i="1" dirty="0" smtClean="0">
                <a:solidFill>
                  <a:srgbClr val="FF0000"/>
                </a:solidFill>
              </a:rPr>
              <a:t> know English well!</a:t>
            </a:r>
            <a:endParaRPr lang="ru-RU" sz="6600" b="1" i="1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2708920"/>
            <a:ext cx="4392488" cy="336324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145</Words>
  <Application>Microsoft Office PowerPoint</Application>
  <PresentationFormat>Экран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Глызовы</dc:creator>
  <cp:lastModifiedBy>Саша Катя иВова</cp:lastModifiedBy>
  <cp:revision>14</cp:revision>
  <dcterms:created xsi:type="dcterms:W3CDTF">2014-12-07T16:55:11Z</dcterms:created>
  <dcterms:modified xsi:type="dcterms:W3CDTF">2020-04-04T14:08:47Z</dcterms:modified>
</cp:coreProperties>
</file>